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41" autoAdjust="0"/>
    <p:restoredTop sz="94660"/>
  </p:normalViewPr>
  <p:slideViewPr>
    <p:cSldViewPr>
      <p:cViewPr varScale="1">
        <p:scale>
          <a:sx n="67" d="100"/>
          <a:sy n="67" d="100"/>
        </p:scale>
        <p:origin x="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22B131-D5E7-414F-87BC-D343B89591CB}" type="datetimeFigureOut">
              <a:rPr lang="en-US" smtClean="0"/>
              <a:pPr/>
              <a:t>7/24/2017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52384-2321-40C5-984E-113A80EDAA2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137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942E-A1D8-4DB4-B0D3-EDD662E5D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252CA-B25D-4E91-9057-B10A18E886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FE4C2-FAC4-4820-B30C-2377B1E32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43859-AEF0-4DA9-9CB2-59B3037B84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D816E-9B26-450F-9DFE-00210645C6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3E9C1-7AE0-4D4C-A1E9-926D755CDE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C1C4-553F-447C-9B8E-59FEDEF53C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4538C-4C70-4B79-A3FD-9AD5F6C4B2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B8DDD-7ADE-4CDC-B7C7-B41977F40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009C1-FE6E-40D1-91E7-2E7AFE1F5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1222F-2D7C-4989-ADE6-DF8650E965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2CFEB-8A59-4EC3-8A60-CA38CF48C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559460"/>
            <a:ext cx="2209800" cy="24139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9E06-946B-4FA4-AE2D-2B10521F7D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advik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495525" y="44624"/>
            <a:ext cx="161297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 bwMode="auto">
          <a:xfrm>
            <a:off x="0" y="0"/>
            <a:ext cx="7236296" cy="548680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31374" y="6453336"/>
            <a:ext cx="9144000" cy="72008"/>
          </a:xfrm>
          <a:prstGeom prst="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51104" y="6597352"/>
            <a:ext cx="20574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C78B2-78DC-40F5-BDF8-4FBCBC587D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harles-jennings.blogspot.in/2016/07/the-power-of-reflection-in-ever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692696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Learning: Experience Plus Reflection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539552" y="1484784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i="1" dirty="0">
                <a:solidFill>
                  <a:srgbClr val="020202"/>
                </a:solidFill>
                <a:latin typeface="Georgia" panose="02040502050405020303" pitchFamily="18" charset="0"/>
              </a:rPr>
              <a:t>“A good starting point for embedding reflection into daily workflow is to approach the practice at two levels; individual reflection, and then reflection with colleagues and team members. Reflective practice itself doesn’t ‘just happen’. It is a learned process. It requires some degree of self-awareness and the ability to critically evaluate experiences, actions and results</a:t>
            </a:r>
            <a:r>
              <a:rPr lang="en-US" i="1" dirty="0" smtClean="0">
                <a:solidFill>
                  <a:srgbClr val="020202"/>
                </a:solidFill>
                <a:latin typeface="Georgia" panose="02040502050405020303" pitchFamily="18" charset="0"/>
              </a:rPr>
              <a:t>.”</a:t>
            </a:r>
          </a:p>
          <a:p>
            <a:pPr algn="just" fontAlgn="base"/>
            <a:endParaRPr lang="en-US" i="1" dirty="0">
              <a:solidFill>
                <a:srgbClr val="020202"/>
              </a:solidFill>
              <a:latin typeface="Georgia" panose="02040502050405020303" pitchFamily="18" charset="0"/>
            </a:endParaRPr>
          </a:p>
          <a:p>
            <a:pPr algn="just" fontAlgn="base"/>
            <a:r>
              <a:rPr lang="en-US" i="1" dirty="0">
                <a:solidFill>
                  <a:srgbClr val="020202"/>
                </a:solidFill>
                <a:latin typeface="Georgia" panose="02040502050405020303" pitchFamily="18" charset="0"/>
              </a:rPr>
              <a:t>– </a:t>
            </a:r>
            <a:r>
              <a:rPr lang="en-US" i="1" dirty="0">
                <a:solidFill>
                  <a:srgbClr val="57AD68"/>
                </a:solidFill>
                <a:latin typeface="inherit"/>
                <a:hlinkClick r:id="rId2"/>
              </a:rPr>
              <a:t>The Power of Reflection in an Ever-Changing World</a:t>
            </a:r>
            <a:r>
              <a:rPr lang="en-US" i="1" dirty="0">
                <a:solidFill>
                  <a:srgbClr val="020202"/>
                </a:solidFill>
                <a:latin typeface="Georgia" panose="02040502050405020303" pitchFamily="18" charset="0"/>
              </a:rPr>
              <a:t>, Charles Jennings</a:t>
            </a:r>
            <a:endParaRPr lang="en-US" b="0" i="1" dirty="0">
              <a:solidFill>
                <a:srgbClr val="020202"/>
              </a:solidFill>
              <a:effectLst/>
              <a:latin typeface="Georgia" panose="02040502050405020303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7C942E-A1D8-4DB4-B0D3-EDD662E5D5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 descr="http://www.qaspire.com/images/sketchnotes/58_wayswelear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496944" cy="565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274298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2386</TotalTime>
  <Words>72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Georgia</vt:lpstr>
      <vt:lpstr>inherit</vt:lpstr>
      <vt:lpstr>Default Design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 Modification Status</dc:title>
  <dc:creator>Nitin Aloni</dc:creator>
  <cp:lastModifiedBy>Nitin Aloni</cp:lastModifiedBy>
  <cp:revision>180</cp:revision>
  <dcterms:created xsi:type="dcterms:W3CDTF">2010-09-06T05:08:15Z</dcterms:created>
  <dcterms:modified xsi:type="dcterms:W3CDTF">2017-07-24T10:35:20Z</dcterms:modified>
</cp:coreProperties>
</file>